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0"/>
  </p:notesMasterIdLst>
  <p:sldIdLst>
    <p:sldId id="256" r:id="rId2"/>
    <p:sldId id="257" r:id="rId3"/>
    <p:sldId id="262" r:id="rId4"/>
    <p:sldId id="261" r:id="rId5"/>
    <p:sldId id="258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 varScale="1">
        <p:scale>
          <a:sx n="169" d="100"/>
          <a:sy n="169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7C28-CE16-514F-947D-7E875CB56EFC}" type="datetimeFigureOut">
              <a:rPr lang="sv-SE" smtClean="0"/>
              <a:t>2020-01-30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7131-614F-C843-9B6A-E04A4EA1C0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6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131-614F-C843-9B6A-E04A4EA1C09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29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</a:t>
            </a:r>
            <a:r>
              <a:rPr lang="sv-SE" baseline="0" dirty="0"/>
              <a:t> har sagt upp v</a:t>
            </a:r>
            <a:r>
              <a:rPr lang="sv-SE" dirty="0"/>
              <a:t>årt gamla medlemssystem från Kom Med.</a:t>
            </a:r>
          </a:p>
          <a:p>
            <a:r>
              <a:rPr lang="sv-SE" dirty="0"/>
              <a:t>Det fungerar helt enkelt</a:t>
            </a:r>
            <a:r>
              <a:rPr lang="sv-SE" baseline="0" dirty="0"/>
              <a:t> inte som vi har behov av. Dessutom får vi inte support från dem då det krånglar.</a:t>
            </a:r>
          </a:p>
          <a:p>
            <a:r>
              <a:rPr lang="sv-SE" baseline="0" dirty="0"/>
              <a:t>Vi räknar med att ha det nya systemet igång någon gång i maj. Systemet heter </a:t>
            </a:r>
            <a:r>
              <a:rPr lang="sv-SE" baseline="0" dirty="0" err="1"/>
              <a:t>Uprigth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131-614F-C843-9B6A-E04A4EA1C09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75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131-614F-C843-9B6A-E04A4EA1C09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4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Förbundskansliet räknar med att deltagarna kommer behöva promenera ca 3 km under lördagen.</a:t>
            </a:r>
          </a:p>
          <a:p>
            <a:r>
              <a:rPr lang="sv-SE" dirty="0"/>
              <a:t>De 10 första deltagarna har regionen redan betalt deltagande, inklusive måltider,</a:t>
            </a:r>
            <a:r>
              <a:rPr lang="sv-SE" baseline="0" dirty="0"/>
              <a:t> samt resa. </a:t>
            </a:r>
          </a:p>
          <a:p>
            <a:r>
              <a:rPr lang="sv-SE" baseline="0" dirty="0"/>
              <a:t>Övernattning betalas själva. Förbundskansliet har förbokat rum på för kr.</a:t>
            </a:r>
          </a:p>
          <a:p>
            <a:r>
              <a:rPr lang="sv-SE" baseline="0" dirty="0"/>
              <a:t>Dessa rum har vi bokat fram till den</a:t>
            </a:r>
          </a:p>
          <a:p>
            <a:r>
              <a:rPr lang="sv-SE" baseline="0" dirty="0"/>
              <a:t>Resa till konferensen bör bokas i mycket god tid för att hålla ned kostnaden för MHF.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131-614F-C843-9B6A-E04A4EA1C09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77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själv i datum, plats och tid för just ert</a:t>
            </a:r>
            <a:r>
              <a:rPr lang="sv-SE" baseline="0" dirty="0"/>
              <a:t> regionårsmöte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131-614F-C843-9B6A-E04A4EA1C09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72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684000"/>
            <a:ext cx="7583488" cy="1679575"/>
          </a:xfrm>
          <a:effectLst/>
        </p:spPr>
        <p:txBody>
          <a:bodyPr anchor="b" anchorCtr="0"/>
          <a:lstStyle>
            <a:lvl1pPr>
              <a:defRPr sz="5400">
                <a:solidFill>
                  <a:srgbClr val="005DA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rgbClr val="005D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92D2ED9-72E7-9547-A921-50F1808EF8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00" y="6120000"/>
            <a:ext cx="2221932" cy="537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84000"/>
            <a:ext cx="7583488" cy="1143000"/>
          </a:xfrm>
        </p:spPr>
        <p:txBody>
          <a:bodyPr/>
          <a:lstStyle>
            <a:lvl1pPr>
              <a:defRPr>
                <a:solidFill>
                  <a:srgbClr val="005DA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359476"/>
            <a:ext cx="7232650" cy="4291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84000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975756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E14E3A-37AF-D340-B890-7B833AEC8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00" y="6120000"/>
            <a:ext cx="2221932" cy="537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rgbClr val="005DA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.AppleSystemUIFont"/>
        <a:buChar char="–"/>
        <a:defRPr sz="2400" kern="1200">
          <a:solidFill>
            <a:srgbClr val="005DA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.AppleSystemUIFont"/>
        <a:buChar char="–"/>
        <a:defRPr sz="2200" kern="1200">
          <a:solidFill>
            <a:srgbClr val="005DA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.AppleSystemUIFont"/>
        <a:buChar char="–"/>
        <a:defRPr sz="2000" kern="1200">
          <a:solidFill>
            <a:srgbClr val="005DA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.AppleSystemUIFont"/>
        <a:buChar char="–"/>
        <a:defRPr sz="1800" kern="1200">
          <a:solidFill>
            <a:srgbClr val="005DA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.AppleSystemUIFont"/>
        <a:buChar char="–"/>
        <a:defRPr sz="1800" kern="1200">
          <a:solidFill>
            <a:srgbClr val="005DA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9463" y="684000"/>
            <a:ext cx="7752216" cy="1679575"/>
          </a:xfrm>
          <a:effectLst/>
        </p:spPr>
        <p:txBody>
          <a:bodyPr/>
          <a:lstStyle/>
          <a:p>
            <a:r>
              <a:rPr lang="sv-SE" sz="5800" dirty="0"/>
              <a:t>Lokalavdelningsårsmöte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90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Framgång 2019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5675" y="1800000"/>
            <a:ext cx="7232650" cy="4291013"/>
          </a:xfrm>
        </p:spPr>
        <p:txBody>
          <a:bodyPr>
            <a:normAutofit/>
          </a:bodyPr>
          <a:lstStyle/>
          <a:p>
            <a:pPr>
              <a:buFont typeface=".AppleSystemUIFont"/>
              <a:buChar char="–"/>
            </a:pPr>
            <a:r>
              <a:rPr lang="sv-SE" sz="2800" dirty="0"/>
              <a:t>Infrastrukturminister Tomas Eneroth, Tylösandsseminariet 2019: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Utredning kring att Polisen ska ges möjlighet att utföra drogtester i trafiken utan särskild misstankegrad</a:t>
            </a:r>
          </a:p>
        </p:txBody>
      </p:sp>
    </p:spTree>
    <p:extLst>
      <p:ext uri="{BB962C8B-B14F-4D97-AF65-F5344CB8AC3E}">
        <p14:creationId xmlns:p14="http://schemas.microsoft.com/office/powerpoint/2010/main" val="12834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98C62-1C7D-F14D-B67E-3E290E5C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Mobil automatisk nykterhetskontroll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9D0CD4-2D98-B54F-9EF6-63B9B3348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49" y="2267107"/>
            <a:ext cx="3713019" cy="27847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83F8C7E-43D6-D24F-9301-87BBDA103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92" y="2274664"/>
            <a:ext cx="3702943" cy="277720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5CD602F3-ED9C-2447-8C21-F7692173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5161448"/>
            <a:ext cx="7232650" cy="98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MHF har låtit bygga en buss med automatiska nykterhetskontroller </a:t>
            </a:r>
            <a:r>
              <a:rPr lang="sv-SE"/>
              <a:t>inbyggda.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Fantastisk värvning 2019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5674" y="1800000"/>
            <a:ext cx="7502525" cy="4291013"/>
          </a:xfrm>
        </p:spPr>
        <p:txBody>
          <a:bodyPr>
            <a:normAutofit/>
          </a:bodyPr>
          <a:lstStyle/>
          <a:p>
            <a:r>
              <a:rPr lang="sv-SE" sz="2800" dirty="0"/>
              <a:t>2017 värvades 535 medlemmar</a:t>
            </a:r>
          </a:p>
          <a:p>
            <a:r>
              <a:rPr lang="sv-SE" sz="2800" dirty="0"/>
              <a:t>2018 värvades 439 medlemmar</a:t>
            </a:r>
          </a:p>
          <a:p>
            <a:r>
              <a:rPr lang="sv-SE" sz="2800" dirty="0"/>
              <a:t>2019 värvades 840 medlemmar </a:t>
            </a:r>
          </a:p>
          <a:p>
            <a:r>
              <a:rPr lang="sv-SE" sz="2800" dirty="0"/>
              <a:t>Vi ser fram emot 2020 års värvningssiffror</a:t>
            </a:r>
          </a:p>
        </p:txBody>
      </p:sp>
    </p:spTree>
    <p:extLst>
      <p:ext uri="{BB962C8B-B14F-4D97-AF65-F5344CB8AC3E}">
        <p14:creationId xmlns:p14="http://schemas.microsoft.com/office/powerpoint/2010/main" val="7588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väntar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5675" y="1800000"/>
            <a:ext cx="7232650" cy="4291013"/>
          </a:xfrm>
        </p:spPr>
        <p:txBody>
          <a:bodyPr>
            <a:normAutofit/>
          </a:bodyPr>
          <a:lstStyle/>
          <a:p>
            <a:r>
              <a:rPr lang="sv-SE" sz="2800" dirty="0"/>
              <a:t>Stor manifestation 18 februari i Stockholm i samband med den stora ministerkonferensen</a:t>
            </a:r>
          </a:p>
          <a:p>
            <a:r>
              <a:rPr lang="sv-SE" sz="2800" dirty="0"/>
              <a:t>Verksamhetskonferens 8-10 maj</a:t>
            </a:r>
          </a:p>
          <a:p>
            <a:r>
              <a:rPr lang="sv-SE" sz="2800" dirty="0"/>
              <a:t>Introduktion av nytt medlemssystem på försommaren</a:t>
            </a:r>
          </a:p>
          <a:p>
            <a:r>
              <a:rPr lang="sv-SE" sz="2800" dirty="0"/>
              <a:t>Trafiknykterhetens Dag 27 maj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12306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8D330-82D1-D140-BE1F-5D39EAC5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Verksamhetskatalogen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916356-0CC1-4148-8636-6DEA91F39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059">
            <a:off x="1402651" y="2182179"/>
            <a:ext cx="4095854" cy="4100287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29A877E-57DE-8B43-9946-870121155D34}"/>
              </a:ext>
            </a:extLst>
          </p:cNvPr>
          <p:cNvSpPr txBox="1">
            <a:spLocks/>
          </p:cNvSpPr>
          <p:nvPr/>
        </p:nvSpPr>
        <p:spPr>
          <a:xfrm>
            <a:off x="5759731" y="3795055"/>
            <a:ext cx="2544042" cy="20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.AppleSystemUIFont"/>
              <a:buChar char="–"/>
              <a:defRPr sz="2400" kern="1200">
                <a:solidFill>
                  <a:srgbClr val="005DA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.AppleSystemUIFont"/>
              <a:buChar char="–"/>
              <a:defRPr sz="2200" kern="1200">
                <a:solidFill>
                  <a:srgbClr val="005DA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.AppleSystemUIFont"/>
              <a:buChar char="–"/>
              <a:defRPr sz="2000" kern="1200">
                <a:solidFill>
                  <a:srgbClr val="005DA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.AppleSystemUIFont"/>
              <a:buChar char="–"/>
              <a:defRPr sz="1800" kern="1200">
                <a:solidFill>
                  <a:srgbClr val="005DA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.AppleSystemUIFont"/>
              <a:buChar char="–"/>
              <a:defRPr sz="1800" kern="1200">
                <a:solidFill>
                  <a:srgbClr val="005DA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AppleSystemUIFont"/>
              <a:buNone/>
            </a:pPr>
            <a:r>
              <a:rPr lang="sv-SE" dirty="0"/>
              <a:t>Förteckning och beskrivning av verksamheter för lokalavdelningar. Vilka passar här?</a:t>
            </a:r>
          </a:p>
        </p:txBody>
      </p:sp>
    </p:spTree>
    <p:extLst>
      <p:ext uri="{BB962C8B-B14F-4D97-AF65-F5344CB8AC3E}">
        <p14:creationId xmlns:p14="http://schemas.microsoft.com/office/powerpoint/2010/main" val="401992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Verksamhetskonferens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5675" y="1800000"/>
            <a:ext cx="7232650" cy="4291013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8-10 maj möts vi i Uppsala</a:t>
            </a:r>
          </a:p>
          <a:p>
            <a:r>
              <a:rPr lang="sv-SE" sz="2800" dirty="0"/>
              <a:t>Vi instruerar och inspirerar att och hur vi genomför våra verksamheter</a:t>
            </a:r>
          </a:p>
          <a:p>
            <a:r>
              <a:rPr lang="sv-SE" sz="2800" dirty="0"/>
              <a:t>Vi går runt i en del av Uppsala där vi övas och inspireras</a:t>
            </a:r>
          </a:p>
          <a:p>
            <a:r>
              <a:rPr lang="sv-SE" sz="2800" dirty="0"/>
              <a:t>Varje region har redan betalt resor och deltagande för10 deltagare (förutom logi)</a:t>
            </a:r>
          </a:p>
          <a:p>
            <a:r>
              <a:rPr lang="sv-SE" sz="2800" dirty="0"/>
              <a:t>Fler deltagare är välkomna. Betalas mot faktura 700kr. (logi och resa betalas själv)</a:t>
            </a:r>
          </a:p>
        </p:txBody>
      </p:sp>
    </p:spTree>
    <p:extLst>
      <p:ext uri="{BB962C8B-B14F-4D97-AF65-F5344CB8AC3E}">
        <p14:creationId xmlns:p14="http://schemas.microsoft.com/office/powerpoint/2010/main" val="14229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Regionårsmötet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5675" y="1800000"/>
            <a:ext cx="7232650" cy="4291013"/>
          </a:xfrm>
        </p:spPr>
        <p:txBody>
          <a:bodyPr/>
          <a:lstStyle/>
          <a:p>
            <a:r>
              <a:rPr lang="sv-SE" sz="2800" dirty="0"/>
              <a:t>Genomförs i </a:t>
            </a:r>
            <a:r>
              <a:rPr lang="mr-IN" sz="2800" dirty="0"/>
              <a:t>…</a:t>
            </a:r>
            <a:r>
              <a:rPr lang="sv-SE" sz="2800" dirty="0"/>
              <a:t> den </a:t>
            </a:r>
            <a:r>
              <a:rPr lang="mr-IN" sz="2800" dirty="0"/>
              <a:t>…</a:t>
            </a:r>
            <a:r>
              <a:rPr lang="sv-SE" sz="2800" dirty="0"/>
              <a:t> </a:t>
            </a:r>
            <a:r>
              <a:rPr lang="sv-SE" sz="2800" dirty="0" err="1"/>
              <a:t>kl</a:t>
            </a:r>
            <a:r>
              <a:rPr lang="sv-SE" sz="2800" dirty="0"/>
              <a:t> </a:t>
            </a:r>
            <a:r>
              <a:rPr lang="mr-IN" sz="2800" dirty="0"/>
              <a:t>…</a:t>
            </a:r>
            <a:endParaRPr lang="sv-SE" sz="2800" dirty="0"/>
          </a:p>
          <a:p>
            <a:endParaRPr lang="sv-SE" dirty="0"/>
          </a:p>
          <a:p>
            <a:endParaRPr lang="sv-SE" dirty="0"/>
          </a:p>
          <a:p>
            <a:pPr marL="0" indent="0" algn="ctr">
              <a:buNone/>
            </a:pPr>
            <a:r>
              <a:rPr lang="sv-SE" sz="4400" dirty="0"/>
              <a:t>Välkommen</a:t>
            </a:r>
          </a:p>
        </p:txBody>
      </p:sp>
    </p:spTree>
    <p:extLst>
      <p:ext uri="{BB962C8B-B14F-4D97-AF65-F5344CB8AC3E}">
        <p14:creationId xmlns:p14="http://schemas.microsoft.com/office/powerpoint/2010/main" val="1067406330"/>
      </p:ext>
    </p:extLst>
  </p:cSld>
  <p:clrMapOvr>
    <a:masterClrMapping/>
  </p:clrMapOvr>
</p:sld>
</file>

<file path=ppt/theme/theme1.xml><?xml version="1.0" encoding="utf-8"?>
<a:theme xmlns:a="http://schemas.openxmlformats.org/drawingml/2006/main" name="Somma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Sommar.thmx</Template>
  <TotalTime>458</TotalTime>
  <Words>293</Words>
  <Application>Microsoft Macintosh PowerPoint</Application>
  <PresentationFormat>Bildspel på skärmen (4:3)</PresentationFormat>
  <Paragraphs>42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.AppleSystemUIFont</vt:lpstr>
      <vt:lpstr>Calibri</vt:lpstr>
      <vt:lpstr>Century Gothic</vt:lpstr>
      <vt:lpstr>Wingdings</vt:lpstr>
      <vt:lpstr>Sommar</vt:lpstr>
      <vt:lpstr>Lokalavdelningsårsmöte</vt:lpstr>
      <vt:lpstr>Framgång 2019</vt:lpstr>
      <vt:lpstr>Mobil automatisk nykterhetskontroll</vt:lpstr>
      <vt:lpstr>Fantastisk värvning 2019</vt:lpstr>
      <vt:lpstr>Vad väntar 2020</vt:lpstr>
      <vt:lpstr>Verksamhetskatalogen</vt:lpstr>
      <vt:lpstr>Verksamhetskonferens</vt:lpstr>
      <vt:lpstr>Regionårsmötet</vt:lpstr>
    </vt:vector>
  </TitlesOfParts>
  <Company>MHF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Göran Sydhage</dc:creator>
  <cp:lastModifiedBy>Microsoft Office-användare</cp:lastModifiedBy>
  <cp:revision>23</cp:revision>
  <cp:lastPrinted>2020-01-30T14:04:14Z</cp:lastPrinted>
  <dcterms:created xsi:type="dcterms:W3CDTF">2020-01-22T13:16:45Z</dcterms:created>
  <dcterms:modified xsi:type="dcterms:W3CDTF">2020-01-30T14:20:45Z</dcterms:modified>
</cp:coreProperties>
</file>